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sldIdLst>
    <p:sldId id="256" r:id="rId2"/>
    <p:sldId id="264" r:id="rId3"/>
    <p:sldId id="272" r:id="rId4"/>
    <p:sldId id="273" r:id="rId5"/>
    <p:sldId id="285" r:id="rId6"/>
    <p:sldId id="280" r:id="rId7"/>
    <p:sldId id="281" r:id="rId8"/>
    <p:sldId id="282" r:id="rId9"/>
    <p:sldId id="283" r:id="rId10"/>
    <p:sldId id="284" r:id="rId11"/>
    <p:sldId id="277" r:id="rId12"/>
    <p:sldId id="279" r:id="rId13"/>
    <p:sldId id="28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38" autoAdjust="0"/>
    <p:restoredTop sz="94660"/>
  </p:normalViewPr>
  <p:slideViewPr>
    <p:cSldViewPr snapToGrid="0">
      <p:cViewPr varScale="1">
        <p:scale>
          <a:sx n="92" d="100"/>
          <a:sy n="92" d="100"/>
        </p:scale>
        <p:origin x="101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516625"/>
            <a:ext cx="97536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5166530"/>
            <a:ext cx="97536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31201" y="1826709"/>
            <a:ext cx="19899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9365" y="1826709"/>
            <a:ext cx="6988635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017572"/>
            <a:ext cx="97536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865098"/>
            <a:ext cx="97536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219200" y="1544716"/>
            <a:ext cx="97536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1219200" y="2743200"/>
            <a:ext cx="475488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242304" y="2743201"/>
            <a:ext cx="475488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8464" y="2743200"/>
            <a:ext cx="4486656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3526" y="2743200"/>
            <a:ext cx="4482749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219200" y="1544716"/>
            <a:ext cx="97536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19200" y="3383280"/>
            <a:ext cx="475488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42303" y="3383280"/>
            <a:ext cx="475488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825363"/>
            <a:ext cx="3934581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336" y="1826709"/>
            <a:ext cx="5610464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61096"/>
            <a:ext cx="3934581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828800"/>
            <a:ext cx="3938016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88000" y="2286000"/>
            <a:ext cx="53848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59936"/>
            <a:ext cx="3938016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1247024" y="573807"/>
            <a:ext cx="114981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1425892" y="573807"/>
            <a:ext cx="76809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9200" y="1544716"/>
            <a:ext cx="97536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2769834"/>
            <a:ext cx="97536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10254" y="548797"/>
            <a:ext cx="1585509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0B1E136F-6AB8-41E8-92FC-8EE83CFADB22}" type="datetimeFigureOut">
              <a:rPr lang="en-US" smtClean="0"/>
              <a:t>7/30/2015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2554" y="548797"/>
            <a:ext cx="1254937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E1E558E-360E-4F2F-8648-CD9E59E5EDB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11585" y="855957"/>
            <a:ext cx="299531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lamp.cse.fau.edu/~vlang/gojupiter/index.php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lamp.cse.fau.edu/~vlang/gojupiter/index.php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GoJupiter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Ingenuous Engineers</a:t>
            </a:r>
          </a:p>
        </p:txBody>
      </p:sp>
    </p:spTree>
    <p:extLst>
      <p:ext uri="{BB962C8B-B14F-4D97-AF65-F5344CB8AC3E}">
        <p14:creationId xmlns:p14="http://schemas.microsoft.com/office/powerpoint/2010/main" val="1987210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4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4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522" y="0"/>
            <a:ext cx="9753600" cy="1154097"/>
          </a:xfrm>
        </p:spPr>
        <p:txBody>
          <a:bodyPr/>
          <a:lstStyle/>
          <a:p>
            <a:pPr algn="ctr"/>
            <a:r>
              <a:rPr lang="en-US" dirty="0" smtClean="0"/>
              <a:t>Reviews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4097"/>
            <a:ext cx="12192000" cy="570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749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2291" y="0"/>
            <a:ext cx="9753600" cy="1154097"/>
          </a:xfrm>
        </p:spPr>
        <p:txBody>
          <a:bodyPr/>
          <a:lstStyle/>
          <a:p>
            <a:pPr algn="ctr"/>
            <a:r>
              <a:rPr lang="en-US" dirty="0" smtClean="0"/>
              <a:t>Features of GoJupiter.com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754910"/>
            <a:ext cx="9753600" cy="4554452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Completed:</a:t>
            </a:r>
          </a:p>
          <a:p>
            <a:pPr lvl="1"/>
            <a:r>
              <a:rPr lang="en-US" sz="3000" dirty="0" smtClean="0"/>
              <a:t>Register (Login) to GoJupiter.com</a:t>
            </a:r>
          </a:p>
          <a:p>
            <a:pPr lvl="1"/>
            <a:r>
              <a:rPr lang="en-US" sz="3000" dirty="0"/>
              <a:t>Book </a:t>
            </a:r>
            <a:r>
              <a:rPr lang="en-US" sz="3000" dirty="0" smtClean="0"/>
              <a:t>Travel to Jupiter</a:t>
            </a:r>
          </a:p>
          <a:p>
            <a:pPr lvl="1"/>
            <a:r>
              <a:rPr lang="en-US" sz="3000" dirty="0" smtClean="0"/>
              <a:t>Read/Write Reviews on Jupiter attractions</a:t>
            </a:r>
          </a:p>
          <a:p>
            <a:pPr lvl="1"/>
            <a:r>
              <a:rPr lang="en-US" sz="3000" dirty="0" smtClean="0"/>
              <a:t>Modern, user-friendly, and simplistic interface</a:t>
            </a:r>
            <a:endParaRPr lang="en-US" dirty="0"/>
          </a:p>
          <a:p>
            <a:endParaRPr lang="en-US" sz="3200" dirty="0" smtClean="0"/>
          </a:p>
          <a:p>
            <a:r>
              <a:rPr lang="en-US" sz="3200" dirty="0" smtClean="0"/>
              <a:t>Incomplete</a:t>
            </a:r>
          </a:p>
          <a:p>
            <a:pPr lvl="1"/>
            <a:r>
              <a:rPr lang="en-US" sz="3000" dirty="0" smtClean="0"/>
              <a:t>Contact Page</a:t>
            </a:r>
          </a:p>
          <a:p>
            <a:pPr lvl="1"/>
            <a:r>
              <a:rPr lang="en-US" sz="3000" dirty="0" smtClean="0"/>
              <a:t>Attraction Pages</a:t>
            </a:r>
            <a:endParaRPr lang="en-US" sz="3000" dirty="0" smtClean="0"/>
          </a:p>
          <a:p>
            <a:pPr lvl="1"/>
            <a:r>
              <a:rPr lang="en-US" sz="3000" dirty="0" smtClean="0"/>
              <a:t>Limit on </a:t>
            </a:r>
            <a:r>
              <a:rPr lang="en-US" sz="3000" dirty="0" smtClean="0"/>
              <a:t>Concurrent Users </a:t>
            </a:r>
            <a:r>
              <a:rPr lang="en-US" sz="3000" dirty="0" smtClean="0"/>
              <a:t>(time-constraints)</a:t>
            </a:r>
          </a:p>
          <a:p>
            <a:pPr marL="320040" lvl="1" indent="0">
              <a:buNone/>
            </a:pPr>
            <a:endParaRPr lang="en-US" sz="3000" dirty="0" smtClean="0"/>
          </a:p>
          <a:p>
            <a:pPr lvl="1"/>
            <a:endParaRPr lang="en-US" sz="3000" dirty="0" smtClean="0"/>
          </a:p>
        </p:txBody>
      </p:sp>
    </p:spTree>
    <p:extLst>
      <p:ext uri="{BB962C8B-B14F-4D97-AF65-F5344CB8AC3E}">
        <p14:creationId xmlns:p14="http://schemas.microsoft.com/office/powerpoint/2010/main" val="82489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0"/>
            <a:ext cx="9753600" cy="1154097"/>
          </a:xfrm>
        </p:spPr>
        <p:txBody>
          <a:bodyPr/>
          <a:lstStyle/>
          <a:p>
            <a:pPr algn="ctr"/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292786"/>
            <a:ext cx="9753600" cy="5016576"/>
          </a:xfrm>
        </p:spPr>
        <p:txBody>
          <a:bodyPr/>
          <a:lstStyle/>
          <a:p>
            <a:r>
              <a:rPr lang="en-US" dirty="0" smtClean="0"/>
              <a:t>Working on this GoJupiter.com project we, the Ingenuous Engineers, have learned: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hat </a:t>
            </a:r>
            <a:r>
              <a:rPr lang="en-US" dirty="0"/>
              <a:t>S</a:t>
            </a:r>
            <a:r>
              <a:rPr lang="en-US" dirty="0" smtClean="0"/>
              <a:t>oftware Engineering is not only different </a:t>
            </a:r>
            <a:r>
              <a:rPr lang="en-US" dirty="0" smtClean="0"/>
              <a:t>from </a:t>
            </a:r>
            <a:r>
              <a:rPr lang="en-US" dirty="0" smtClean="0"/>
              <a:t>Software </a:t>
            </a:r>
            <a:r>
              <a:rPr lang="en-US" dirty="0" smtClean="0"/>
              <a:t>Development </a:t>
            </a:r>
            <a:r>
              <a:rPr lang="en-US" dirty="0" smtClean="0"/>
              <a:t>but encompasses much more than it. It involves </a:t>
            </a:r>
            <a:r>
              <a:rPr lang="en-US" dirty="0"/>
              <a:t>management, project planning, risk management, scheduling, quality assurance, architectural design</a:t>
            </a:r>
            <a:r>
              <a:rPr lang="en-US" dirty="0" smtClean="0"/>
              <a:t>, and requirement management.</a:t>
            </a:r>
          </a:p>
          <a:p>
            <a:pPr lvl="1"/>
            <a:r>
              <a:rPr lang="en-US" dirty="0" smtClean="0"/>
              <a:t>How to follow the Scrum process in order to deliver the highest business value in the shortest time, by following the </a:t>
            </a:r>
            <a:r>
              <a:rPr lang="en-US" dirty="0" smtClean="0"/>
              <a:t>management </a:t>
            </a:r>
            <a:r>
              <a:rPr lang="en-US" dirty="0" smtClean="0"/>
              <a:t>of our Product Owner, adhering to the </a:t>
            </a:r>
            <a:r>
              <a:rPr lang="en-US" dirty="0" smtClean="0"/>
              <a:t>leadership </a:t>
            </a:r>
            <a:r>
              <a:rPr lang="en-US" dirty="0" smtClean="0"/>
              <a:t>of our Scrum Master, and producing a working product with Development Team.</a:t>
            </a:r>
          </a:p>
          <a:p>
            <a:pPr lvl="1"/>
            <a:r>
              <a:rPr lang="en-US" dirty="0" smtClean="0"/>
              <a:t>How to develop and </a:t>
            </a:r>
            <a:r>
              <a:rPr lang="en-US" dirty="0"/>
              <a:t>follow User-Stories </a:t>
            </a:r>
            <a:r>
              <a:rPr lang="en-US" dirty="0" smtClean="0"/>
              <a:t>and Use-Cases that display all the ways our system would be used to achieve the goals of each user. </a:t>
            </a:r>
          </a:p>
          <a:p>
            <a:pPr lvl="1"/>
            <a:r>
              <a:rPr lang="en-US" dirty="0" smtClean="0"/>
              <a:t>A good design consists of </a:t>
            </a:r>
            <a:r>
              <a:rPr lang="en-US" dirty="0"/>
              <a:t>H</a:t>
            </a:r>
            <a:r>
              <a:rPr lang="en-US" dirty="0" smtClean="0"/>
              <a:t>igh Cohesion and Low Coupling, Exception Identification and Handling, and Fault Prevention and Tolerance.</a:t>
            </a:r>
          </a:p>
          <a:p>
            <a:pPr lvl="1"/>
            <a:r>
              <a:rPr lang="en-US" dirty="0" smtClean="0"/>
              <a:t>In a team each individual has a certain skillset and the key to a successful team is recognizing those skillsets and ensuring they’re used in a most efficient fashion.</a:t>
            </a:r>
          </a:p>
        </p:txBody>
      </p:sp>
    </p:spTree>
    <p:extLst>
      <p:ext uri="{BB962C8B-B14F-4D97-AF65-F5344CB8AC3E}">
        <p14:creationId xmlns:p14="http://schemas.microsoft.com/office/powerpoint/2010/main" val="3628275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0"/>
            <a:ext cx="9753600" cy="1154097"/>
          </a:xfrm>
        </p:spPr>
        <p:txBody>
          <a:bodyPr/>
          <a:lstStyle/>
          <a:p>
            <a:pPr algn="ctr"/>
            <a:r>
              <a:rPr lang="en-US" dirty="0" smtClean="0"/>
              <a:t>GoJupiter, you won’t regret it!</a:t>
            </a:r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596" y="2496753"/>
            <a:ext cx="6643659" cy="373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914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19200" y="0"/>
            <a:ext cx="9753600" cy="1154097"/>
          </a:xfrm>
        </p:spPr>
        <p:txBody>
          <a:bodyPr/>
          <a:lstStyle/>
          <a:p>
            <a:pPr algn="ctr"/>
            <a:r>
              <a:rPr lang="en-US" dirty="0" smtClean="0"/>
              <a:t>Roles &amp; Contributions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idx="1"/>
          </p:nvPr>
        </p:nvSpPr>
        <p:spPr>
          <a:xfrm>
            <a:off x="1219200" y="1385552"/>
            <a:ext cx="9753600" cy="5136140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John </a:t>
            </a:r>
            <a:r>
              <a:rPr lang="en-US" sz="2400" dirty="0" smtClean="0"/>
              <a:t>Odlum (Project Owner)</a:t>
            </a:r>
          </a:p>
          <a:p>
            <a:pPr lvl="1"/>
            <a:r>
              <a:rPr lang="en-US" sz="2000" dirty="0" smtClean="0"/>
              <a:t>Decided which </a:t>
            </a:r>
            <a:r>
              <a:rPr lang="en-US" sz="2000" dirty="0"/>
              <a:t>features and functionality </a:t>
            </a:r>
            <a:r>
              <a:rPr lang="en-US" sz="2000" dirty="0" smtClean="0"/>
              <a:t>would </a:t>
            </a:r>
            <a:r>
              <a:rPr lang="en-US" sz="2000" dirty="0"/>
              <a:t>be developed and </a:t>
            </a:r>
            <a:r>
              <a:rPr lang="en-US" sz="2000" dirty="0" smtClean="0"/>
              <a:t>the order of development (Maintained the backlog).</a:t>
            </a:r>
          </a:p>
          <a:p>
            <a:pPr lvl="1"/>
            <a:r>
              <a:rPr lang="en-US" sz="2000" dirty="0" smtClean="0"/>
              <a:t>Managed project and communicated a strong vision of our goal.</a:t>
            </a:r>
          </a:p>
          <a:p>
            <a:pPr marL="320040" lvl="1" indent="0">
              <a:buNone/>
            </a:pPr>
            <a:endParaRPr lang="en-US" sz="2000" dirty="0" smtClean="0"/>
          </a:p>
          <a:p>
            <a:r>
              <a:rPr lang="en-US" sz="2400" dirty="0"/>
              <a:t>Dillon </a:t>
            </a:r>
            <a:r>
              <a:rPr lang="en-US" sz="2400" dirty="0" smtClean="0"/>
              <a:t>Padgett (Scrum Master)</a:t>
            </a:r>
          </a:p>
          <a:p>
            <a:pPr lvl="1"/>
            <a:r>
              <a:rPr lang="en-US" sz="2000" dirty="0"/>
              <a:t>Ensured that the team was operating in a functional and productive manner</a:t>
            </a:r>
            <a:r>
              <a:rPr lang="en-US" sz="2000" dirty="0" smtClean="0"/>
              <a:t>.</a:t>
            </a:r>
          </a:p>
          <a:p>
            <a:pPr lvl="1"/>
            <a:r>
              <a:rPr lang="en-US" sz="2000" dirty="0" smtClean="0"/>
              <a:t>Assigned tasks to developers and ensured execution of each sprint.</a:t>
            </a:r>
          </a:p>
          <a:p>
            <a:pPr lvl="1"/>
            <a:r>
              <a:rPr lang="en-US" sz="2000" smtClean="0"/>
              <a:t>Provided leadership and </a:t>
            </a:r>
            <a:r>
              <a:rPr lang="en-US" sz="2000" dirty="0" smtClean="0"/>
              <a:t>enacted scrum values and practices.</a:t>
            </a:r>
          </a:p>
          <a:p>
            <a:pPr marL="320040" lvl="1" indent="0">
              <a:buNone/>
            </a:pPr>
            <a:endParaRPr lang="en-US" sz="2000" dirty="0" smtClean="0"/>
          </a:p>
          <a:p>
            <a:r>
              <a:rPr lang="en-US" sz="2400" dirty="0"/>
              <a:t>Viviana </a:t>
            </a:r>
            <a:r>
              <a:rPr lang="en-US" sz="2400" dirty="0" smtClean="0"/>
              <a:t>Falco, </a:t>
            </a:r>
            <a:r>
              <a:rPr lang="en-US" sz="2400" dirty="0"/>
              <a:t>Dave </a:t>
            </a:r>
            <a:r>
              <a:rPr lang="en-US" sz="2400" dirty="0" smtClean="0"/>
              <a:t>Parham, </a:t>
            </a:r>
            <a:r>
              <a:rPr lang="en-US" sz="2400" dirty="0" err="1"/>
              <a:t>Pini</a:t>
            </a:r>
            <a:r>
              <a:rPr lang="en-US" sz="2400" dirty="0"/>
              <a:t> </a:t>
            </a:r>
            <a:r>
              <a:rPr lang="en-US" sz="2400" dirty="0" err="1"/>
              <a:t>Vaknine</a:t>
            </a:r>
            <a:r>
              <a:rPr lang="en-US" sz="2400" dirty="0" smtClean="0"/>
              <a:t> (Web Developers)</a:t>
            </a:r>
          </a:p>
          <a:p>
            <a:pPr lvl="1"/>
            <a:r>
              <a:rPr lang="en-US" sz="2000" dirty="0" smtClean="0"/>
              <a:t>Produced all vertical slices of working product functionality for each sprint.</a:t>
            </a:r>
          </a:p>
          <a:p>
            <a:pPr lvl="1"/>
            <a:r>
              <a:rPr lang="en-US" sz="2000" dirty="0" smtClean="0"/>
              <a:t>Developed and implemented logic for the GoJupiter</a:t>
            </a:r>
            <a:r>
              <a:rPr lang="en-US" sz="2000" dirty="0"/>
              <a:t> </a:t>
            </a:r>
            <a:r>
              <a:rPr lang="en-US" sz="2000" dirty="0" smtClean="0"/>
              <a:t>site.</a:t>
            </a:r>
          </a:p>
          <a:p>
            <a:pPr lvl="1"/>
            <a:r>
              <a:rPr lang="en-US" sz="2000" dirty="0" smtClean="0"/>
              <a:t>Constructed database.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31981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2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2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2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2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20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20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20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20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0"/>
            <a:ext cx="9753600" cy="1154097"/>
          </a:xfrm>
        </p:spPr>
        <p:txBody>
          <a:bodyPr/>
          <a:lstStyle/>
          <a:p>
            <a:pPr algn="ctr"/>
            <a:r>
              <a:rPr lang="en-US" dirty="0" smtClean="0"/>
              <a:t>Site URL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2053" y="1392315"/>
            <a:ext cx="11322873" cy="910725"/>
          </a:xfrm>
        </p:spPr>
        <p:txBody>
          <a:bodyPr>
            <a:noAutofit/>
          </a:bodyPr>
          <a:lstStyle/>
          <a:p>
            <a:pPr marL="45720" indent="0" algn="ctr">
              <a:buNone/>
            </a:pPr>
            <a:r>
              <a:rPr lang="en-US" sz="3600" dirty="0">
                <a:hlinkClick r:id="rId2"/>
              </a:rPr>
              <a:t>http://lamp.cse.fau.edu/~vlang/gojupiter/</a:t>
            </a:r>
            <a:r>
              <a:rPr lang="en-US" sz="3600" dirty="0" smtClean="0">
                <a:hlinkClick r:id="rId2"/>
              </a:rPr>
              <a:t>index.php</a:t>
            </a:r>
            <a:endParaRPr lang="en-US" sz="3600" dirty="0" smtClean="0"/>
          </a:p>
          <a:p>
            <a:pPr marL="45720" indent="0" algn="ctr">
              <a:buNone/>
            </a:pPr>
            <a:endParaRPr lang="en-US" sz="3600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596" y="2496753"/>
            <a:ext cx="6643659" cy="373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568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2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199" y="-129142"/>
            <a:ext cx="9753600" cy="1154097"/>
          </a:xfrm>
        </p:spPr>
        <p:txBody>
          <a:bodyPr/>
          <a:lstStyle/>
          <a:p>
            <a:pPr algn="ctr"/>
            <a:r>
              <a:rPr lang="en-US" dirty="0" smtClean="0"/>
              <a:t>Idea Behind GoJupiter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334472"/>
            <a:ext cx="9753600" cy="4974889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 smtClean="0"/>
              <a:t>Purpose:</a:t>
            </a:r>
          </a:p>
          <a:p>
            <a:pPr lvl="1"/>
            <a:r>
              <a:rPr lang="en-US" sz="3000" dirty="0" smtClean="0"/>
              <a:t>Provide a means of traveling to the planet Jupiter.</a:t>
            </a:r>
          </a:p>
          <a:p>
            <a:endParaRPr lang="en-US" sz="3200" dirty="0"/>
          </a:p>
          <a:p>
            <a:r>
              <a:rPr lang="en-US" sz="3200" dirty="0" smtClean="0"/>
              <a:t>Motivation: </a:t>
            </a:r>
          </a:p>
          <a:p>
            <a:pPr lvl="1"/>
            <a:r>
              <a:rPr lang="en-US" sz="3000" dirty="0" smtClean="0"/>
              <a:t>Expose people to the life that exists outside of Earth.</a:t>
            </a:r>
            <a:endParaRPr lang="en-US" sz="2800" dirty="0"/>
          </a:p>
          <a:p>
            <a:endParaRPr lang="en-US" sz="3200" dirty="0" smtClean="0"/>
          </a:p>
          <a:p>
            <a:r>
              <a:rPr lang="en-US" sz="3200" dirty="0" smtClean="0"/>
              <a:t>Functionalities:</a:t>
            </a:r>
          </a:p>
          <a:p>
            <a:pPr lvl="1"/>
            <a:r>
              <a:rPr lang="en-US" sz="3000" dirty="0" smtClean="0"/>
              <a:t>Our site allows users to register to GoJupiter.com, book travel to Jupiter, and read/write reviews on the attractions of Jupiter.</a:t>
            </a:r>
          </a:p>
          <a:p>
            <a:pPr lvl="1"/>
            <a:endParaRPr lang="en-US" sz="3000" dirty="0" smtClean="0"/>
          </a:p>
          <a:p>
            <a:r>
              <a:rPr lang="en-US" sz="3200" dirty="0" smtClean="0"/>
              <a:t>Target Audience:</a:t>
            </a:r>
          </a:p>
          <a:p>
            <a:pPr lvl="1"/>
            <a:r>
              <a:rPr lang="en-US" sz="3000" dirty="0" smtClean="0"/>
              <a:t>Anyone with a desire to travel to Jupiter. The motivation will be </a:t>
            </a:r>
            <a:r>
              <a:rPr lang="en-US" sz="3000" dirty="0"/>
              <a:t>d</a:t>
            </a:r>
            <a:r>
              <a:rPr lang="en-US" sz="3000" dirty="0" smtClean="0"/>
              <a:t>ifferent across the diversity of ages and cultures but there is reason for all to go.</a:t>
            </a:r>
          </a:p>
        </p:txBody>
      </p:sp>
    </p:spTree>
    <p:extLst>
      <p:ext uri="{BB962C8B-B14F-4D97-AF65-F5344CB8AC3E}">
        <p14:creationId xmlns:p14="http://schemas.microsoft.com/office/powerpoint/2010/main" val="409434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00193"/>
            <a:ext cx="9753600" cy="1154097"/>
          </a:xfrm>
        </p:spPr>
        <p:txBody>
          <a:bodyPr/>
          <a:lstStyle/>
          <a:p>
            <a:pPr algn="ctr"/>
            <a:r>
              <a:rPr lang="en-US" dirty="0" smtClean="0"/>
              <a:t>System Infrastructure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493914"/>
            <a:ext cx="9753600" cy="4815447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Languages:</a:t>
            </a:r>
          </a:p>
          <a:p>
            <a:pPr lvl="1"/>
            <a:r>
              <a:rPr lang="en-US" sz="3000" dirty="0" smtClean="0"/>
              <a:t>HTML/CSS, </a:t>
            </a:r>
            <a:r>
              <a:rPr lang="en-US" sz="3000" dirty="0" smtClean="0"/>
              <a:t>PHP, </a:t>
            </a:r>
            <a:r>
              <a:rPr lang="en-US" sz="3000" dirty="0" smtClean="0"/>
              <a:t>&amp; JavaScript.</a:t>
            </a:r>
          </a:p>
          <a:p>
            <a:r>
              <a:rPr lang="en-US" sz="3200" dirty="0" smtClean="0"/>
              <a:t>Database</a:t>
            </a:r>
            <a:r>
              <a:rPr lang="en-US" sz="3200" dirty="0" smtClean="0"/>
              <a:t>:</a:t>
            </a:r>
          </a:p>
          <a:p>
            <a:pPr lvl="1"/>
            <a:r>
              <a:rPr lang="en-US" sz="3000" dirty="0" err="1" smtClean="0"/>
              <a:t>phpMyAdmin</a:t>
            </a:r>
            <a:endParaRPr lang="en-US" sz="3000" dirty="0" smtClean="0"/>
          </a:p>
          <a:p>
            <a:r>
              <a:rPr lang="en-US" sz="3200" dirty="0" smtClean="0"/>
              <a:t>Framework</a:t>
            </a:r>
          </a:p>
          <a:p>
            <a:pPr lvl="1"/>
            <a:r>
              <a:rPr lang="en-US" sz="3000" smtClean="0"/>
              <a:t>Bootstrap</a:t>
            </a:r>
            <a:endParaRPr lang="en-US" sz="3000" dirty="0" smtClean="0"/>
          </a:p>
          <a:p>
            <a:r>
              <a:rPr lang="en-US" sz="3200" dirty="0" smtClean="0"/>
              <a:t>Version Control:</a:t>
            </a:r>
          </a:p>
          <a:p>
            <a:pPr lvl="1"/>
            <a:r>
              <a:rPr lang="en-US" sz="3000" dirty="0" smtClean="0"/>
              <a:t>GitHub/</a:t>
            </a:r>
            <a:r>
              <a:rPr lang="en-US" sz="3000" dirty="0" err="1" smtClean="0"/>
              <a:t>SourceTree</a:t>
            </a:r>
            <a:endParaRPr lang="en-US" sz="3000" dirty="0" smtClean="0"/>
          </a:p>
          <a:p>
            <a:r>
              <a:rPr lang="en-US" sz="3200" dirty="0" smtClean="0"/>
              <a:t>Platform</a:t>
            </a:r>
            <a:r>
              <a:rPr lang="en-US" sz="3200" dirty="0" smtClean="0"/>
              <a:t>:</a:t>
            </a:r>
          </a:p>
          <a:p>
            <a:pPr lvl="1"/>
            <a:r>
              <a:rPr lang="en-US" sz="3000" dirty="0" smtClean="0"/>
              <a:t>Windows, Macintosh, &amp; Mobile.</a:t>
            </a:r>
          </a:p>
          <a:p>
            <a:pPr lvl="1"/>
            <a:r>
              <a:rPr lang="en-US" sz="3000" dirty="0" smtClean="0"/>
              <a:t>Internet Explorer, Safari, Chrome, Firefox</a:t>
            </a:r>
          </a:p>
          <a:p>
            <a:pPr lvl="1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7722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862" y="2427611"/>
            <a:ext cx="11178257" cy="1512588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/>
              <a:t>Screen Shots of Final System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083674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522" y="0"/>
            <a:ext cx="9753600" cy="1154097"/>
          </a:xfrm>
        </p:spPr>
        <p:txBody>
          <a:bodyPr/>
          <a:lstStyle/>
          <a:p>
            <a:pPr algn="ctr"/>
            <a:r>
              <a:rPr lang="en-US" dirty="0" smtClean="0"/>
              <a:t>Home Page</a:t>
            </a:r>
            <a:endParaRPr lang="en-US" dirty="0"/>
          </a:p>
        </p:txBody>
      </p:sp>
      <p:pic>
        <p:nvPicPr>
          <p:cNvPr id="3" name="Picture 2" descr="Screen Shot 2015-07-29 at 1.56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87156"/>
            <a:ext cx="12192000" cy="1933070"/>
          </a:xfrm>
          <a:prstGeom prst="rect">
            <a:avLst/>
          </a:prstGeom>
        </p:spPr>
      </p:pic>
      <p:pic>
        <p:nvPicPr>
          <p:cNvPr id="4" name="Picture 3" descr="Screen Shot 2015-07-29 at 1.56.3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8802"/>
            <a:ext cx="12192000" cy="341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03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522" y="0"/>
            <a:ext cx="9753600" cy="1154097"/>
          </a:xfrm>
        </p:spPr>
        <p:txBody>
          <a:bodyPr/>
          <a:lstStyle/>
          <a:p>
            <a:pPr algn="ctr"/>
            <a:r>
              <a:rPr lang="en-US" dirty="0" smtClean="0"/>
              <a:t>Registration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4096"/>
            <a:ext cx="12192000" cy="570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24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522" y="0"/>
            <a:ext cx="9753600" cy="1154097"/>
          </a:xfrm>
        </p:spPr>
        <p:txBody>
          <a:bodyPr/>
          <a:lstStyle/>
          <a:p>
            <a:pPr algn="ctr"/>
            <a:r>
              <a:rPr lang="en-US" dirty="0" smtClean="0"/>
              <a:t>Book Travel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4097"/>
            <a:ext cx="12192000" cy="570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24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Perspective.thmx</Template>
  <TotalTime>465</TotalTime>
  <Words>484</Words>
  <Application>Microsoft Office PowerPoint</Application>
  <PresentationFormat>Widescreen</PresentationFormat>
  <Paragraphs>66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Wingdings</vt:lpstr>
      <vt:lpstr>Perspective</vt:lpstr>
      <vt:lpstr>The GoJupiter Project</vt:lpstr>
      <vt:lpstr>Roles &amp; Contributions</vt:lpstr>
      <vt:lpstr>Site URL</vt:lpstr>
      <vt:lpstr>Idea Behind GoJupiter</vt:lpstr>
      <vt:lpstr>System Infrastructure</vt:lpstr>
      <vt:lpstr>Screen Shots of Final System</vt:lpstr>
      <vt:lpstr>Home Page</vt:lpstr>
      <vt:lpstr>Registration</vt:lpstr>
      <vt:lpstr>Book Travel</vt:lpstr>
      <vt:lpstr>Reviews</vt:lpstr>
      <vt:lpstr>Features of GoJupiter.com</vt:lpstr>
      <vt:lpstr>Lessons Learned</vt:lpstr>
      <vt:lpstr>GoJupiter, you won’t regret it!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Ingenuous Engineers</dc:title>
  <dc:creator>John Odlum</dc:creator>
  <cp:lastModifiedBy>John Odlum</cp:lastModifiedBy>
  <cp:revision>42</cp:revision>
  <dcterms:created xsi:type="dcterms:W3CDTF">2015-07-28T18:50:07Z</dcterms:created>
  <dcterms:modified xsi:type="dcterms:W3CDTF">2015-07-30T17:30:39Z</dcterms:modified>
</cp:coreProperties>
</file>

<file path=docProps/thumbnail.jpeg>
</file>